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HEIC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5" r:id="rId5"/>
    <p:sldId id="326" r:id="rId6"/>
    <p:sldId id="327" r:id="rId7"/>
    <p:sldId id="329" r:id="rId8"/>
    <p:sldId id="339" r:id="rId9"/>
    <p:sldId id="338" r:id="rId10"/>
    <p:sldId id="335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38" autoAdjust="0"/>
  </p:normalViewPr>
  <p:slideViewPr>
    <p:cSldViewPr snapToGrid="0">
      <p:cViewPr varScale="1">
        <p:scale>
          <a:sx n="106" d="100"/>
          <a:sy n="106" d="100"/>
        </p:scale>
        <p:origin x="11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6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3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9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1A476F7-D5C8-1CEC-9F4A-86A24C0BF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0"/>
            <a:ext cx="5423337" cy="535652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0CBB0B7-F53E-97B4-C0F5-2D1842F1D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4735" y="726953"/>
            <a:ext cx="3069021" cy="2381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BE1252-9BC4-8186-499A-2A7107C29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487375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5568696"/>
            <a:ext cx="5276088" cy="859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797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3F9824-10E6-81A0-0A31-9658CC0091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002FB0-0A62-2FA3-FB8D-3275F107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5BF220-87F8-C1D3-102B-15C9BF2EE4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672" y="2093976"/>
            <a:ext cx="10469880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7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E4764D-8226-78DF-9303-299C95FA31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98984" y="0"/>
            <a:ext cx="13364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7C27D79-5B49-F06F-29C2-BF6429527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3477" y="5154421"/>
            <a:ext cx="3279227" cy="12297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5B34A-525D-FD4C-2384-D583B495C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5455" t="5126"/>
          <a:stretch/>
        </p:blipFill>
        <p:spPr>
          <a:xfrm flipH="1">
            <a:off x="6768663" y="1729776"/>
            <a:ext cx="5423337" cy="535652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59FA15-E93F-D07D-D82B-86E08C540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4" y="795528"/>
            <a:ext cx="6099048" cy="51206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ctr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F1B2B40-3852-2BC5-AA67-3AC0C94B5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2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18542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177962F-BF83-8BF0-521C-AC2FE185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03ACC-3116-807F-81D2-E8057D4C2C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3485B2-AA3A-87CC-3B1B-A193C6EB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EF9689-52F4-4A6F-BEAC-E0B840C1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5833872" cy="3776472"/>
          </a:xfrm>
          <a:solidFill>
            <a:schemeClr val="bg1">
              <a:lumMod val="95000"/>
            </a:schemeClr>
          </a:solidFill>
        </p:spPr>
        <p:txBody>
          <a:bodyPr rIns="91440" anchor="t" anchorCtr="0">
            <a:normAutofit/>
          </a:bodyPr>
          <a:lstStyle>
            <a:lvl1pPr marL="457200" indent="-457200"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828800" indent="-457200">
              <a:buFont typeface="+mj-lt"/>
              <a:buAutoNum type="alphaLcParenR"/>
              <a:defRPr sz="1400"/>
            </a:lvl4pPr>
            <a:lvl5pPr marL="2286000" indent="-457200">
              <a:buFont typeface="+mj-lt"/>
              <a:buAutoNum type="romanL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532826-83B5-DC67-7DDB-45FD78E830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06056" y="2093976"/>
            <a:ext cx="3172968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7051E-220B-9586-3E85-05AF9DC9B6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3" y="0"/>
            <a:ext cx="204524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FA6629-B230-F528-AAE3-D182D963F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FA0390C-256A-CE3C-1348-C39DBAE01D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7644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67512"/>
            <a:ext cx="5916168" cy="36667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636008"/>
            <a:ext cx="5276088" cy="155448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54112" y="947737"/>
            <a:ext cx="4023360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535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ED2A3BD-B73E-1BD7-6B8B-22C9FB124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10800000">
            <a:off x="0" y="671161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FCFB4-857F-ED0B-D469-F2A392F06B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2482" y="0"/>
            <a:ext cx="2049517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604BC-34A9-95A0-8560-88E754717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911255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2F08ED-0715-2E8A-476E-A005A7D75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013145" y="4934929"/>
            <a:ext cx="1841938" cy="96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3291840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512" y="667512"/>
            <a:ext cx="4105656" cy="556869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48277F-DB00-5149-6533-E8AEF0BAD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3518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67A69A-84EE-0E71-D053-F462EBCC8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3520" y="655677"/>
            <a:ext cx="2438400" cy="20701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48" y="658368"/>
            <a:ext cx="5486400" cy="3621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0936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9048" y="4553712"/>
            <a:ext cx="5486400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45133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17B23C3-2F98-4465-21EA-A49296DA1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" r="27085" b="-104"/>
          <a:stretch/>
        </p:blipFill>
        <p:spPr>
          <a:xfrm rot="5400000">
            <a:off x="7746274" y="2898378"/>
            <a:ext cx="3089740" cy="48767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149840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4370832" cy="3776472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9048" y="2112264"/>
            <a:ext cx="4370832" cy="3776472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C8AFE-E640-9C6A-F20C-CDE1D4EF5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7476" y="0"/>
            <a:ext cx="133432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CF2607-B5C7-9992-C51D-DD5E7FC5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9827" y="3157140"/>
            <a:ext cx="2438400" cy="20701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D2F83CD-8345-462A-4412-5A54CB1FD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8916"/>
          <a:stretch/>
        </p:blipFill>
        <p:spPr>
          <a:xfrm>
            <a:off x="0" y="3950466"/>
            <a:ext cx="3005804" cy="22243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685800"/>
            <a:ext cx="5486400" cy="3383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lnSpc>
                <a:spcPct val="90000"/>
              </a:lnSpc>
              <a:defRPr sz="4800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4343400"/>
            <a:ext cx="5486400" cy="10058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400" b="0" i="0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4264" y="576072"/>
            <a:ext cx="4023360" cy="5495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067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97A4D6-9D7A-63FE-63C9-A585FFE055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3419856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182AF-83EB-0BA6-3ADD-B49BDD9E37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4608" y="2093976"/>
            <a:ext cx="6382512" cy="3749040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897DD0-4462-B31B-50A9-D399FD0F5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529"/>
          <a:stretch/>
        </p:blipFill>
        <p:spPr>
          <a:xfrm>
            <a:off x="3815" y="4389845"/>
            <a:ext cx="5024198" cy="2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EA319-BD06-493B-D1CD-EC2AF7394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7991" y="0"/>
            <a:ext cx="1703832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60446E-E817-5E2A-D76A-43A4168E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246669" y="4842646"/>
            <a:ext cx="1611949" cy="18532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DC846D-C40C-085A-6A57-EBD733E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6291072" cy="2670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5F674E-A7FF-FC97-AC6B-9E98247F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346704"/>
            <a:ext cx="6016752" cy="2670048"/>
          </a:xfrm>
          <a:solidFill>
            <a:schemeClr val="bg1">
              <a:lumMod val="9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3752326-0FB4-41C5-2D91-5CBFDC2DAD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18120" y="950976"/>
            <a:ext cx="4050792" cy="4965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4BC85D4-4139-2AAA-166E-6FBA095A8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455" t="5126"/>
          <a:stretch/>
        </p:blipFill>
        <p:spPr>
          <a:xfrm>
            <a:off x="0" y="1729776"/>
            <a:ext cx="5423337" cy="53565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31BC73-A262-809F-6027-25B33F16B5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41270" y="0"/>
            <a:ext cx="1250729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EA2C9-0142-1847-0FE5-307C101C61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683241" y="0"/>
            <a:ext cx="45719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7DF4F-A4F8-98C7-5975-55CBED0D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67512"/>
            <a:ext cx="3621024" cy="55138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9D4968-2C08-763C-19C6-59134968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161288"/>
            <a:ext cx="5276088" cy="4535424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457200" indent="-457200">
              <a:lnSpc>
                <a:spcPct val="80000"/>
              </a:lnSpc>
              <a:spcAft>
                <a:spcPts val="1800"/>
              </a:spcAft>
              <a:buFont typeface="+mj-lt"/>
              <a:buAutoNum type="arabicPeriod"/>
              <a:defRPr sz="2000"/>
            </a:lvl1pPr>
            <a:lvl2pPr marL="914400" indent="-457200">
              <a:buFont typeface="+mj-lt"/>
              <a:buAutoNum type="alphaLcPeriod"/>
              <a:defRPr sz="1800"/>
            </a:lvl2pPr>
            <a:lvl3pPr marL="1371600" indent="-457200">
              <a:buFont typeface="+mj-lt"/>
              <a:buAutoNum type="arabicParenR"/>
              <a:defRPr sz="1600"/>
            </a:lvl3pPr>
            <a:lvl4pPr marL="1714500" indent="-342900">
              <a:buFont typeface="+mj-lt"/>
              <a:buAutoNum type="alphaLcParenR"/>
              <a:defRPr sz="1400"/>
            </a:lvl4pPr>
            <a:lvl5pPr marL="2228850" indent="-400050">
              <a:buFont typeface="+mj-lt"/>
              <a:buAutoNum type="romanL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0B854-EF27-FB51-FED5-D9C462D78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83"/>
            <a:ext cx="121920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AF96D3-D3E2-FEAC-EE69-279502A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760"/>
            <a:ext cx="10890504" cy="15453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A9ADD0-45A7-DB71-D010-70B5B174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93976"/>
            <a:ext cx="2880360" cy="3776472"/>
          </a:xfrm>
          <a:solidFill>
            <a:schemeClr val="tx1">
              <a:alpha val="5000"/>
            </a:schemeClr>
          </a:solidFill>
        </p:spPr>
        <p:txBody>
          <a:bodyPr rIns="45720"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ECD368-DD7D-CC8B-3678-D0BFE82918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61104" y="2093976"/>
            <a:ext cx="6967728" cy="4014216"/>
          </a:xfrm>
          <a:noFill/>
        </p:spPr>
        <p:txBody>
          <a:bodyPr anchor="t" anchorCtr="0">
            <a:normAutofit/>
          </a:bodyPr>
          <a:lstStyle>
            <a:lvl1pPr>
              <a:spcAft>
                <a:spcPts val="18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5F976-A881-DB46-9D98-9D55727C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7589-D4CD-50AB-9AA4-198FD493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3" r:id="rId5"/>
    <p:sldLayoutId id="2147483684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HEIC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9680-7C22-BFF1-165D-52AB411C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667512"/>
            <a:ext cx="6479312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Winter holiday</a:t>
            </a:r>
            <a:br>
              <a:rPr lang="en-US" b="1" dirty="0" smtClean="0"/>
            </a:br>
            <a:r>
              <a:rPr lang="en-US" b="1" dirty="0" smtClean="0"/>
              <a:t>ACTIVITIES</a:t>
            </a:r>
            <a:br>
              <a:rPr lang="en-US" b="1" dirty="0" smtClean="0"/>
            </a:br>
            <a:r>
              <a:rPr lang="en-GB" sz="2400" dirty="0"/>
              <a:t>What activities can we try in the holidays and what local places can we visit</a:t>
            </a:r>
            <a:r>
              <a:rPr lang="en-GB" sz="2400" dirty="0" smtClean="0"/>
              <a:t>?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F459B-002E-E89C-3A0E-589730DD7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8176" y="5773647"/>
            <a:ext cx="5276088" cy="859536"/>
          </a:xfrm>
        </p:spPr>
        <p:txBody>
          <a:bodyPr/>
          <a:lstStyle/>
          <a:p>
            <a:pPr algn="r"/>
            <a:r>
              <a:rPr lang="en-US" dirty="0" smtClean="0"/>
              <a:t>Sauda Allen – Learning Mentor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672830B-5F52-9AD6-1CF1-D12BDF673A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1222131"/>
            <a:ext cx="4048124" cy="5037992"/>
          </a:xfrm>
        </p:spPr>
      </p:pic>
    </p:spTree>
    <p:extLst>
      <p:ext uri="{BB962C8B-B14F-4D97-AF65-F5344CB8AC3E}">
        <p14:creationId xmlns:p14="http://schemas.microsoft.com/office/powerpoint/2010/main" val="32627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F76D-A0D2-8179-168C-8025D377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3291840" cy="551383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5ACA-5B20-DED2-F6EA-E50B5B17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17" y="667512"/>
            <a:ext cx="5391807" cy="5568696"/>
          </a:xfrm>
        </p:spPr>
        <p:txBody>
          <a:bodyPr/>
          <a:lstStyle/>
          <a:p>
            <a:r>
              <a:rPr lang="en-US" dirty="0" smtClean="0"/>
              <a:t>Holiday and Food </a:t>
            </a:r>
            <a:r>
              <a:rPr lang="en-US" dirty="0" err="1" smtClean="0"/>
              <a:t>Programme</a:t>
            </a:r>
            <a:endParaRPr lang="en-US" dirty="0"/>
          </a:p>
          <a:p>
            <a:r>
              <a:rPr lang="en-US" dirty="0" smtClean="0"/>
              <a:t>Hackney’s 10x10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endParaRPr lang="en-US" dirty="0"/>
          </a:p>
          <a:p>
            <a:r>
              <a:rPr lang="en-US" dirty="0" smtClean="0"/>
              <a:t>Holiday Homework</a:t>
            </a:r>
            <a:endParaRPr lang="en-US" dirty="0"/>
          </a:p>
          <a:p>
            <a:r>
              <a:rPr lang="en-US" dirty="0" smtClean="0"/>
              <a:t>Free activities in London</a:t>
            </a:r>
            <a:endParaRPr lang="en-US" dirty="0"/>
          </a:p>
          <a:p>
            <a:r>
              <a:rPr lang="en-US" dirty="0" smtClean="0"/>
              <a:t>Winter Crafts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330A5-9701-4D21-4CCC-742D1F9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0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1E6-1867-27A1-6531-F327A72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524" y="658368"/>
            <a:ext cx="5972924" cy="3621024"/>
          </a:xfrm>
        </p:spPr>
        <p:txBody>
          <a:bodyPr/>
          <a:lstStyle/>
          <a:p>
            <a:pPr algn="ctr"/>
            <a:r>
              <a:rPr lang="en-US" b="1" dirty="0" smtClean="0"/>
              <a:t>Hackney</a:t>
            </a:r>
            <a:br>
              <a:rPr lang="en-US" b="1" dirty="0" smtClean="0"/>
            </a:br>
            <a:r>
              <a:rPr lang="en-US" b="1" dirty="0" smtClean="0"/>
              <a:t>Holiday Activities and food </a:t>
            </a:r>
            <a:r>
              <a:rPr lang="en-US" b="1" dirty="0" err="1" smtClean="0"/>
              <a:t>programme</a:t>
            </a:r>
            <a:r>
              <a:rPr lang="en-US" b="1" dirty="0" smtClean="0"/>
              <a:t> (HAF)</a:t>
            </a:r>
            <a:endParaRPr lang="en-US" b="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9711FA8-82E0-BC2D-81D0-FE7DE3A5C7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" y="1345224"/>
            <a:ext cx="4440116" cy="45280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7B755-8483-1C3D-23B2-7AFF295A4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2524" y="4421124"/>
            <a:ext cx="5972924" cy="1005840"/>
          </a:xfrm>
        </p:spPr>
        <p:txBody>
          <a:bodyPr>
            <a:normAutofit/>
          </a:bodyPr>
          <a:lstStyle/>
          <a:p>
            <a:r>
              <a:rPr lang="en-US" dirty="0" smtClean="0"/>
              <a:t>Free activities such as : Sports, Drama, Arts, Mentoring, Cooking, Photography…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27B755-8483-1C3D-23B2-7AFF295A449E}"/>
              </a:ext>
            </a:extLst>
          </p:cNvPr>
          <p:cNvSpPr txBox="1">
            <a:spLocks/>
          </p:cNvSpPr>
          <p:nvPr/>
        </p:nvSpPr>
        <p:spPr>
          <a:xfrm>
            <a:off x="5612524" y="5568696"/>
            <a:ext cx="5972924" cy="100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Google search : Holiday activities and food </a:t>
            </a:r>
            <a:r>
              <a:rPr lang="en-US" dirty="0" err="1" smtClean="0"/>
              <a:t>programme</a:t>
            </a:r>
            <a:r>
              <a:rPr lang="en-US" dirty="0" smtClean="0"/>
              <a:t> hackney.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5C0C-AC08-411A-5743-AAEE1793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85800"/>
            <a:ext cx="5486400" cy="3383280"/>
          </a:xfrm>
        </p:spPr>
        <p:txBody>
          <a:bodyPr/>
          <a:lstStyle/>
          <a:p>
            <a:pPr algn="ctr"/>
            <a:r>
              <a:rPr lang="en-US" b="1" dirty="0" smtClean="0"/>
              <a:t>Hackney</a:t>
            </a:r>
            <a:br>
              <a:rPr lang="en-US" b="1" dirty="0" smtClean="0"/>
            </a:br>
            <a:r>
              <a:rPr lang="en-US" b="1" dirty="0" smtClean="0"/>
              <a:t>10x10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360DF-3FD1-505F-FB7F-3AD167868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96" y="4233041"/>
            <a:ext cx="5486400" cy="1005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initiative to support every child in Hackney achieve 10 amazing activities by the time they are 10 years old.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A2C36C1-B28E-D335-858C-C9746B6F79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3" y="567559"/>
            <a:ext cx="4871861" cy="2948151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360DF-3FD1-505F-FB7F-3AD167868E9D}"/>
              </a:ext>
            </a:extLst>
          </p:cNvPr>
          <p:cNvSpPr txBox="1">
            <a:spLocks/>
          </p:cNvSpPr>
          <p:nvPr/>
        </p:nvSpPr>
        <p:spPr>
          <a:xfrm>
            <a:off x="768096" y="5402842"/>
            <a:ext cx="5486400" cy="1005840"/>
          </a:xfrm>
          <a:prstGeom prst="rect">
            <a:avLst/>
          </a:prstGeom>
          <a:solidFill>
            <a:schemeClr val="tx1">
              <a:alpha val="5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Have a musical experience, learn to swim, take part in drama, visit the seaside, experience museums, camping, learn to ride a bike, take part in debating, use a library, engage in exercise.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63" y="3515710"/>
            <a:ext cx="5142857" cy="28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1E6-1867-27A1-6531-F327A72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338" y="658368"/>
            <a:ext cx="6162110" cy="9181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Holiday homework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7B755-8483-1C3D-23B2-7AFF295A4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3338" y="1702676"/>
            <a:ext cx="6162110" cy="4840014"/>
          </a:xfrm>
        </p:spPr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2800" dirty="0"/>
              <a:t>Encourage your child to investigate on their topic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When possible, facilitate learning by taking them to museums or spaces that will further support your child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Help them, but don’t do it for them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Make the holiday homework a family project where all involved spend some quality time</a:t>
            </a:r>
          </a:p>
          <a:p>
            <a:pPr marL="171450" indent="-171450">
              <a:buFontTx/>
              <a:buChar char="-"/>
            </a:pPr>
            <a:r>
              <a:rPr lang="en-US" sz="2800" dirty="0"/>
              <a:t>Bring it to school so that your child’s work and effort can be </a:t>
            </a:r>
            <a:r>
              <a:rPr lang="en-US" sz="2800" dirty="0" smtClean="0"/>
              <a:t>celebrated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1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12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5C0C-AC08-411A-5743-AAEE1793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685799"/>
            <a:ext cx="6085490" cy="18366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Free activities in London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360DF-3FD1-505F-FB7F-3AD167868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62" y="2785343"/>
            <a:ext cx="5939186" cy="3312649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TAKE A COPY OF THE AGENDA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39" y="492369"/>
            <a:ext cx="4668716" cy="60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80B411-C43A-6F9F-4E0A-2D776697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31" y="795528"/>
            <a:ext cx="6831623" cy="512064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- Fold your paper </a:t>
            </a:r>
            <a:r>
              <a:rPr lang="en-US" sz="1600" dirty="0"/>
              <a:t>(H</a:t>
            </a:r>
            <a:r>
              <a:rPr lang="en-US" sz="1600" dirty="0" smtClean="0"/>
              <a:t>ot dog style)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- Draw a line around 1 cm from the top.</a:t>
            </a:r>
            <a:r>
              <a:rPr lang="en-US" sz="1200" dirty="0" smtClean="0"/>
              <a:t>(Open side)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800" b="1" dirty="0"/>
              <a:t>- Cut A line from the folded side </a:t>
            </a:r>
            <a:r>
              <a:rPr lang="en-US" sz="2800" b="1" dirty="0" smtClean="0"/>
              <a:t>up </a:t>
            </a:r>
            <a:r>
              <a:rPr lang="en-US" sz="2800" b="1" dirty="0"/>
              <a:t>to the previous line</a:t>
            </a:r>
            <a:r>
              <a:rPr lang="en-US" sz="2800" b="1" dirty="0" smtClean="0"/>
              <a:t>. </a:t>
            </a:r>
            <a:r>
              <a:rPr lang="en-US" sz="1050" dirty="0" smtClean="0"/>
              <a:t>(</a:t>
            </a:r>
            <a:r>
              <a:rPr lang="en-US" sz="1050" dirty="0"/>
              <a:t>Repeat) </a:t>
            </a:r>
            <a:r>
              <a:rPr lang="en-US" sz="1100" dirty="0" smtClean="0"/>
              <a:t>(</a:t>
            </a:r>
            <a:r>
              <a:rPr lang="en-US" sz="1100" dirty="0"/>
              <a:t>Do not go over the marked line)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2800" b="1" dirty="0"/>
              <a:t>- Unfold.</a:t>
            </a:r>
            <a:br>
              <a:rPr lang="en-US" sz="2800" b="1" dirty="0"/>
            </a:br>
            <a:r>
              <a:rPr lang="en-US" sz="2800" b="1" dirty="0"/>
              <a:t>- Fold the wreath back on itself </a:t>
            </a:r>
            <a:r>
              <a:rPr lang="en-US" sz="2800" b="1" dirty="0" smtClean="0"/>
              <a:t>to </a:t>
            </a:r>
            <a:r>
              <a:rPr lang="en-US" sz="2800" b="1" dirty="0"/>
              <a:t>create a tube shape and </a:t>
            </a:r>
            <a:r>
              <a:rPr lang="en-US" sz="2800" b="1" dirty="0" smtClean="0"/>
              <a:t>glue</a:t>
            </a:r>
            <a:r>
              <a:rPr lang="en-US" sz="2800" b="1" dirty="0"/>
              <a:t>.</a:t>
            </a:r>
            <a:br>
              <a:rPr lang="en-US" sz="2800" b="1" dirty="0"/>
            </a:br>
            <a:r>
              <a:rPr lang="en-US" sz="2800" b="1" dirty="0"/>
              <a:t>- Bend the tube to create </a:t>
            </a:r>
            <a:r>
              <a:rPr lang="en-US" sz="2800" b="1" dirty="0" smtClean="0"/>
              <a:t>a circular </a:t>
            </a:r>
            <a:r>
              <a:rPr lang="en-US" sz="2800" b="1" dirty="0"/>
              <a:t>shape and attach </a:t>
            </a:r>
            <a:r>
              <a:rPr lang="en-US" sz="2800" b="1" dirty="0" smtClean="0"/>
              <a:t>the </a:t>
            </a:r>
            <a:r>
              <a:rPr lang="en-US" sz="2800" b="1" dirty="0"/>
              <a:t>ends with </a:t>
            </a:r>
            <a:r>
              <a:rPr lang="en-US" sz="2800" b="1" dirty="0" smtClean="0"/>
              <a:t>glue.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- </a:t>
            </a:r>
            <a:r>
              <a:rPr lang="en-US" sz="2800" b="1" dirty="0" smtClean="0"/>
              <a:t>Decorate</a:t>
            </a:r>
            <a:endParaRPr lang="en-US" sz="6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52E4EE8-CCF1-2631-F29C-C4555FF130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962" y="1455522"/>
            <a:ext cx="5279957" cy="3959968"/>
          </a:xfrm>
        </p:spPr>
      </p:pic>
    </p:spTree>
    <p:extLst>
      <p:ext uri="{BB962C8B-B14F-4D97-AF65-F5344CB8AC3E}">
        <p14:creationId xmlns:p14="http://schemas.microsoft.com/office/powerpoint/2010/main" val="30873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CCF9-507A-9B33-F360-5F3A97BF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67512"/>
            <a:ext cx="5916168" cy="366674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94F8A-4651-0476-8C8A-075A35696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096" y="4636008"/>
            <a:ext cx="5276088" cy="1554480"/>
          </a:xfrm>
        </p:spPr>
        <p:txBody>
          <a:bodyPr/>
          <a:lstStyle/>
          <a:p>
            <a:r>
              <a:rPr lang="en-US" dirty="0" smtClean="0"/>
              <a:t>Sauda Allen – Learning Mentor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68121_win32_CP_V3" id="{DB41292E-DA07-4A60-84D2-21F0B686AF93}" vid="{CD2DD4A9-674C-44A3-BA93-D7C3019ED0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d67ea-6299-498d-a00e-cf672e8360fe" xsi:nil="true"/>
    <MediaServiceKeyPoints xmlns="47385065-0efe-48c6-9c3d-f7a57776f7b1" xsi:nil="true"/>
    <lcf76f155ced4ddcb4097134ff3c332f xmlns="47385065-0efe-48c6-9c3d-f7a57776f7b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59CDC1D437F47BD11EBCC463DE5C8" ma:contentTypeVersion="18" ma:contentTypeDescription="Create a new document." ma:contentTypeScope="" ma:versionID="abfa862fa9c40b851f11a70833799cf7">
  <xsd:schema xmlns:xsd="http://www.w3.org/2001/XMLSchema" xmlns:xs="http://www.w3.org/2001/XMLSchema" xmlns:p="http://schemas.microsoft.com/office/2006/metadata/properties" xmlns:ns2="3c7b58a0-8c3d-4d6d-b3af-f369817aa172" xmlns:ns3="47385065-0efe-48c6-9c3d-f7a57776f7b1" xmlns:ns4="f5bd67ea-6299-498d-a00e-cf672e8360fe" targetNamespace="http://schemas.microsoft.com/office/2006/metadata/properties" ma:root="true" ma:fieldsID="aa2fb2541ba4d408adf50c95eca22548" ns2:_="" ns3:_="" ns4:_="">
    <xsd:import namespace="3c7b58a0-8c3d-4d6d-b3af-f369817aa172"/>
    <xsd:import namespace="47385065-0efe-48c6-9c3d-f7a57776f7b1"/>
    <xsd:import namespace="f5bd67ea-6299-498d-a00e-cf672e8360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b58a0-8c3d-4d6d-b3af-f369817aa1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85065-0efe-48c6-9c3d-f7a57776f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38ff103-66c4-4018-b65b-dad0395b94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d67ea-6299-498d-a00e-cf672e8360f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4c7c924-d305-4f47-a4fd-895ccdeaad7b}" ma:internalName="TaxCatchAll" ma:showField="CatchAllData" ma:web="f5bd67ea-6299-498d-a00e-cf672e836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AF5DA8-6387-4138-BF96-B65D39F2FC21}">
  <ds:schemaRefs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E31EA92-8997-44DD-89A9-04F84E28E5B3}"/>
</file>

<file path=customXml/itemProps3.xml><?xml version="1.0" encoding="utf-8"?>
<ds:datastoreItem xmlns:ds="http://schemas.openxmlformats.org/officeDocument/2006/customXml" ds:itemID="{7279BBA1-1277-4614-8DDE-B2EB2275122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 Light</vt:lpstr>
      <vt:lpstr>Wingdings</vt:lpstr>
      <vt:lpstr>Custom</vt:lpstr>
      <vt:lpstr>Winter holiday ACTIVITIES What activities can we try in the holidays and what local places can we visit?</vt:lpstr>
      <vt:lpstr>Agenda</vt:lpstr>
      <vt:lpstr>Hackney Holiday Activities and food programme (HAF)</vt:lpstr>
      <vt:lpstr>Hackney 10x10 programme</vt:lpstr>
      <vt:lpstr>Holiday homework</vt:lpstr>
      <vt:lpstr>Free activities in London</vt:lpstr>
      <vt:lpstr>- Fold your paper (Hot dog style) - Draw a line around 1 cm from the top.(Open side) - Cut A line from the folded side up to the previous line. (Repeat) (Do not go over the marked line) - Unfold. - Fold the wreath back on itself to create a tube shape and glue. - Bend the tube to create a circular shape and attach the ends with glue. - Decorate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/>
  <cp:revision>1</cp:revision>
  <dcterms:created xsi:type="dcterms:W3CDTF">2021-05-30T14:58:49Z</dcterms:created>
  <dcterms:modified xsi:type="dcterms:W3CDTF">2024-12-11T08:38:04Z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0x0101009C759CDC1D437F47BD11EBCC463DE5C8</vt:lpwstr>
  </property>
  <property fmtid="{D5CDD505-2E9C-101B-9397-08002B2CF9AE}" pid="3" name="MediaServiceImageTags">
    <vt:lpwstr/>
  </property>
</Properties>
</file>